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6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F8E7-ACA6-8A4E-ACB4-49715417E9C1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4C33-A0C8-EF47-BF00-03DEA0AE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F8E7-ACA6-8A4E-ACB4-49715417E9C1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4C33-A0C8-EF47-BF00-03DEA0AE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F8E7-ACA6-8A4E-ACB4-49715417E9C1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4C33-A0C8-EF47-BF00-03DEA0AE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F8E7-ACA6-8A4E-ACB4-49715417E9C1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4C33-A0C8-EF47-BF00-03DEA0AE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F8E7-ACA6-8A4E-ACB4-49715417E9C1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4C33-A0C8-EF47-BF00-03DEA0AE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F8E7-ACA6-8A4E-ACB4-49715417E9C1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4C33-A0C8-EF47-BF00-03DEA0AE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F8E7-ACA6-8A4E-ACB4-49715417E9C1}" type="datetimeFigureOut">
              <a:rPr lang="en-US" smtClean="0"/>
              <a:t>3/5/13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4C33-A0C8-EF47-BF00-03DEA0AE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F8E7-ACA6-8A4E-ACB4-49715417E9C1}" type="datetimeFigureOut">
              <a:rPr lang="en-US" smtClean="0"/>
              <a:t>3/5/13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4C33-A0C8-EF47-BF00-03DEA0AE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F8E7-ACA6-8A4E-ACB4-49715417E9C1}" type="datetimeFigureOut">
              <a:rPr lang="en-US" smtClean="0"/>
              <a:t>3/5/13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4C33-A0C8-EF47-BF00-03DEA0AE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F8E7-ACA6-8A4E-ACB4-49715417E9C1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4C33-A0C8-EF47-BF00-03DEA0AE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8F8E7-ACA6-8A4E-ACB4-49715417E9C1}" type="datetimeFigureOut">
              <a:rPr lang="en-US" smtClean="0"/>
              <a:t>3/5/13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4C33-A0C8-EF47-BF00-03DEA0AE5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8F8E7-ACA6-8A4E-ACB4-49715417E9C1}" type="datetimeFigureOut">
              <a:rPr lang="en-US" smtClean="0"/>
              <a:t>3/5/13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B4C33-A0C8-EF47-BF00-03DEA0AE5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Articles of Confederation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408" y="1201404"/>
            <a:ext cx="8283392" cy="5282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Shays’ Rebellion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446" y="1192132"/>
            <a:ext cx="4031173" cy="5497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Federalist Papers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013" y="1922916"/>
            <a:ext cx="4953000" cy="369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Madison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225" y="1417638"/>
            <a:ext cx="5105400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Anti-Federalists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6883" y="1503123"/>
            <a:ext cx="3810000" cy="488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Compromise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415" y="1417638"/>
            <a:ext cx="3822596" cy="5215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66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Alexander Hamilton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7"/>
            <a:ext cx="8127620" cy="4464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Democratic-Republicans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938" y="1417638"/>
            <a:ext cx="6038833" cy="452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Whiskey Rebellion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636" y="1612007"/>
            <a:ext cx="6350000" cy="450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Aspect.thmx</Template>
  <TotalTime>102</TotalTime>
  <Words>22</Words>
  <Application>Microsoft Macintosh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Articles of Confederation</vt:lpstr>
      <vt:lpstr>Shays’ Rebellion</vt:lpstr>
      <vt:lpstr>Federalist Papers</vt:lpstr>
      <vt:lpstr>James Madison</vt:lpstr>
      <vt:lpstr>Anti-Federalists</vt:lpstr>
      <vt:lpstr>Great Compromise</vt:lpstr>
      <vt:lpstr>Alexander Hamilton</vt:lpstr>
      <vt:lpstr>Democratic-Republicans</vt:lpstr>
      <vt:lpstr>Whiskey Rebellion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Articles of Confederation</dc:title>
  <dc:creator>Seth Johnson</dc:creator>
  <cp:lastModifiedBy>Seth Johnson</cp:lastModifiedBy>
  <cp:revision>3</cp:revision>
  <dcterms:created xsi:type="dcterms:W3CDTF">2013-03-06T02:13:13Z</dcterms:created>
  <dcterms:modified xsi:type="dcterms:W3CDTF">2013-03-06T03:55:54Z</dcterms:modified>
</cp:coreProperties>
</file>